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014F-C06A-4BA1-8EBF-F4BFBA20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AB8F7-0AA6-430F-98B9-CC46489B4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2520-6B03-41BA-B5F1-6626621F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0A07E-5927-41C5-95B3-ADEDC493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71EA-FE37-4F36-B65D-1E5EDF48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253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6176-C6EC-4185-8270-2570CCA8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35106-646E-44FA-92CB-F17BEB03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0820-189B-4D7E-A86E-A9588369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A25C-E1AD-490B-80EA-7101D70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58BB-EBDF-4BFA-B008-C1A463EE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40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AF8-8D8C-4F35-BE00-B022750A4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981A2-468C-47BB-906F-A968A125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B9EC-E844-4DB5-8181-930D9714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950A-75B8-4B8D-B784-8C2E1E9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E4CC-EC9D-4FB8-875D-61123E1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67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4569-5EC9-4116-913B-4B06012F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08E1-AF54-4D37-A126-5D7DFE9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ED1-D4A7-48E1-AF7B-47BC5013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FD1D-6187-4041-8D48-DB79A21C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83FA-D401-4F65-AD80-4F306B1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3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CB60-11FF-47B2-9CC5-67391BB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4E30-116C-435C-9691-0BB380F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4A548-D31F-4DF9-AEA0-887727DD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9E33-5D18-4B64-8AE2-4052E9BA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0B67C-E9C4-49DC-AE8A-EDE05AE1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626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F4D3-3CE2-4BE9-A31D-FBCC22EB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B2DE-75AE-4D6B-B01D-046BD0F4B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3EEF-C932-49BD-B9DD-5C049E0E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945A-2D43-4040-AA09-437555DA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274C4-1E46-467B-BC2A-546EDE59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DEE8-CCD3-4317-9D0A-9DAF7FF7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25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90E8-7341-4926-8144-87574AD6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38A4-F2B2-4447-8D40-A28916EB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7E6D-FB3F-43CE-BDF6-450C5FF7F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59B9F-EBC6-4250-AE74-DDD0F08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1ACB5-1D24-4587-A29D-BEA03157D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DDD10-F0A0-434D-994D-BFC6562F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88CBF-9B4B-41E8-9AC6-65483F3A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11DBC-3E8D-43C6-A327-69308DC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996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13F-599C-4B74-9CB7-D8F21E14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1072C-8548-4FC1-88D0-C3A8CF47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8B481-F3FC-43E8-971A-4F5732F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B64F-8C93-476D-B545-B9221AC3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772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BB406-7409-4FBA-BAEB-7860CC03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331A3-E4B9-4119-A161-0B7D99FB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5B7D-0962-441B-865F-DA0BDED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17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BD88-DC7C-49E5-B049-7A20FBC6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31B1-7B19-4F75-AD8C-2D5796A86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809FF-BEC0-4B1C-8536-8FBE5F93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90AF-697D-4ACD-AB1A-E823B4C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BC75-2055-4F13-A822-86B620A6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DC06-5747-49CC-A593-C5F3DAFF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3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D3EB-6001-43BB-934F-9D1C4C4B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AA070-C9D6-4716-8756-412223D10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6603-DFA8-490D-B448-7ADD9D3D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D422-5DA5-45E7-8C75-6C56312D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B65F-085C-45F1-9942-94BF674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9787-FFB1-49B5-9356-ABD5AD9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798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271E2-8801-4FB8-9EB3-10F71C6C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3C54-3F8C-4D78-8457-6916D465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E7F2B-9E94-4237-9089-D41248FB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8D1A-DC32-4F27-916F-62F8113E9791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17BF-05EF-4734-9A3C-330426AC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5C50-C61E-4A8E-B645-6065F4CA6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0128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b4TDOXHAE">
            <a:extLst>
              <a:ext uri="{FF2B5EF4-FFF2-40B4-BE49-F238E27FC236}">
                <a16:creationId xmlns:a16="http://schemas.microsoft.com/office/drawing/2014/main" id="{7E08705A-0A49-4D37-AAB4-01AB6F279A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WJ27tkaS9">
            <a:extLst>
              <a:ext uri="{FF2B5EF4-FFF2-40B4-BE49-F238E27FC236}">
                <a16:creationId xmlns:a16="http://schemas.microsoft.com/office/drawing/2014/main" id="{0BA77D4D-534F-4538-9FF3-4D338F267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EvVUJyqmd">
            <a:extLst>
              <a:ext uri="{FF2B5EF4-FFF2-40B4-BE49-F238E27FC236}">
                <a16:creationId xmlns:a16="http://schemas.microsoft.com/office/drawing/2014/main" id="{1F9FB7BD-4761-4AAE-9F8D-606B9084A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SirPt1VsF">
            <a:extLst>
              <a:ext uri="{FF2B5EF4-FFF2-40B4-BE49-F238E27FC236}">
                <a16:creationId xmlns:a16="http://schemas.microsoft.com/office/drawing/2014/main" id="{629DDBC3-540D-4A44-AFC2-CAEBD8B410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9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EGhbXuAN0">
            <a:extLst>
              <a:ext uri="{FF2B5EF4-FFF2-40B4-BE49-F238E27FC236}">
                <a16:creationId xmlns:a16="http://schemas.microsoft.com/office/drawing/2014/main" id="{178415CF-2821-413B-8538-CE7597ABD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3ESyn5VEn">
            <a:extLst>
              <a:ext uri="{FF2B5EF4-FFF2-40B4-BE49-F238E27FC236}">
                <a16:creationId xmlns:a16="http://schemas.microsoft.com/office/drawing/2014/main" id="{825088B3-C1F7-4237-82FE-0668B7D6B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9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BfJHG0WFy">
            <a:extLst>
              <a:ext uri="{FF2B5EF4-FFF2-40B4-BE49-F238E27FC236}">
                <a16:creationId xmlns:a16="http://schemas.microsoft.com/office/drawing/2014/main" id="{6A8DA5BF-22B5-4C60-9771-43CC679B09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Feq3OUhXX">
            <a:extLst>
              <a:ext uri="{FF2B5EF4-FFF2-40B4-BE49-F238E27FC236}">
                <a16:creationId xmlns:a16="http://schemas.microsoft.com/office/drawing/2014/main" id="{31B57D96-777A-4F47-A721-9EF44053D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EJs7DVp7t">
            <a:extLst>
              <a:ext uri="{FF2B5EF4-FFF2-40B4-BE49-F238E27FC236}">
                <a16:creationId xmlns:a16="http://schemas.microsoft.com/office/drawing/2014/main" id="{23DC995B-F4C0-43E2-B991-2FC5B71DC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uQt3JrJmY">
            <a:extLst>
              <a:ext uri="{FF2B5EF4-FFF2-40B4-BE49-F238E27FC236}">
                <a16:creationId xmlns:a16="http://schemas.microsoft.com/office/drawing/2014/main" id="{6F39EB0D-AEC4-449E-95F1-BDCC05D54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2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xqnLCDGDz">
            <a:extLst>
              <a:ext uri="{FF2B5EF4-FFF2-40B4-BE49-F238E27FC236}">
                <a16:creationId xmlns:a16="http://schemas.microsoft.com/office/drawing/2014/main" id="{A015215C-544B-449D-A944-70F2F2D8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D2BK99OW">
            <a:extLst>
              <a:ext uri="{FF2B5EF4-FFF2-40B4-BE49-F238E27FC236}">
                <a16:creationId xmlns:a16="http://schemas.microsoft.com/office/drawing/2014/main" id="{D1D750E4-4F68-4EB3-8E5E-37803F2F98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l4GFY8Kbv">
            <a:extLst>
              <a:ext uri="{FF2B5EF4-FFF2-40B4-BE49-F238E27FC236}">
                <a16:creationId xmlns:a16="http://schemas.microsoft.com/office/drawing/2014/main" id="{E0267BA3-3E07-49EB-9BB4-78BAFCBE15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i92VObpoS">
            <a:extLst>
              <a:ext uri="{FF2B5EF4-FFF2-40B4-BE49-F238E27FC236}">
                <a16:creationId xmlns:a16="http://schemas.microsoft.com/office/drawing/2014/main" id="{CA38AF58-0603-4EBF-A259-C67C6DC182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DAbPqha5g">
            <a:extLst>
              <a:ext uri="{FF2B5EF4-FFF2-40B4-BE49-F238E27FC236}">
                <a16:creationId xmlns:a16="http://schemas.microsoft.com/office/drawing/2014/main" id="{DD5C4FE7-F033-48A8-B716-DC5478DC7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YilfGR4Df">
            <a:extLst>
              <a:ext uri="{FF2B5EF4-FFF2-40B4-BE49-F238E27FC236}">
                <a16:creationId xmlns:a16="http://schemas.microsoft.com/office/drawing/2014/main" id="{5FA62853-D4C6-45F8-8CF3-3B1B2A7E4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cT2U4bRh">
            <a:extLst>
              <a:ext uri="{FF2B5EF4-FFF2-40B4-BE49-F238E27FC236}">
                <a16:creationId xmlns:a16="http://schemas.microsoft.com/office/drawing/2014/main" id="{B193B3BE-893D-4F65-84FB-8931EAC0F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6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ZuKVk2ii2">
            <a:extLst>
              <a:ext uri="{FF2B5EF4-FFF2-40B4-BE49-F238E27FC236}">
                <a16:creationId xmlns:a16="http://schemas.microsoft.com/office/drawing/2014/main" id="{1CBA657F-BB81-42F9-BFB2-EBC8C52AA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mhrQW52MH">
            <a:extLst>
              <a:ext uri="{FF2B5EF4-FFF2-40B4-BE49-F238E27FC236}">
                <a16:creationId xmlns:a16="http://schemas.microsoft.com/office/drawing/2014/main" id="{C83699D6-C2BE-4213-ADC1-0ED87D2935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2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vEWDoSiJ5">
            <a:extLst>
              <a:ext uri="{FF2B5EF4-FFF2-40B4-BE49-F238E27FC236}">
                <a16:creationId xmlns:a16="http://schemas.microsoft.com/office/drawing/2014/main" id="{29B4EBA0-E235-48B4-A45C-8463DD46D2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trIzk6FfK">
            <a:extLst>
              <a:ext uri="{FF2B5EF4-FFF2-40B4-BE49-F238E27FC236}">
                <a16:creationId xmlns:a16="http://schemas.microsoft.com/office/drawing/2014/main" id="{DF4D45A8-DB7E-4950-A27C-957654872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LkKQzBUvb">
            <a:extLst>
              <a:ext uri="{FF2B5EF4-FFF2-40B4-BE49-F238E27FC236}">
                <a16:creationId xmlns:a16="http://schemas.microsoft.com/office/drawing/2014/main" id="{E9D26F54-466A-4FA6-BD12-44816314B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9kY2e37f7">
            <a:extLst>
              <a:ext uri="{FF2B5EF4-FFF2-40B4-BE49-F238E27FC236}">
                <a16:creationId xmlns:a16="http://schemas.microsoft.com/office/drawing/2014/main" id="{CBD69EE7-29FF-4FA7-8D6A-455A66144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drGQYdiMb">
            <a:extLst>
              <a:ext uri="{FF2B5EF4-FFF2-40B4-BE49-F238E27FC236}">
                <a16:creationId xmlns:a16="http://schemas.microsoft.com/office/drawing/2014/main" id="{AF381038-F8DA-492A-A92D-E2117ACBCD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0svVZdJln">
            <a:extLst>
              <a:ext uri="{FF2B5EF4-FFF2-40B4-BE49-F238E27FC236}">
                <a16:creationId xmlns:a16="http://schemas.microsoft.com/office/drawing/2014/main" id="{432492D2-7C72-4FF9-838F-A8A22F2F2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35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8TX3ghFz8">
            <a:extLst>
              <a:ext uri="{FF2B5EF4-FFF2-40B4-BE49-F238E27FC236}">
                <a16:creationId xmlns:a16="http://schemas.microsoft.com/office/drawing/2014/main" id="{1C1745F4-35E4-4A24-B0E0-B8ADF3E247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7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uDNLGuKn">
            <a:extLst>
              <a:ext uri="{FF2B5EF4-FFF2-40B4-BE49-F238E27FC236}">
                <a16:creationId xmlns:a16="http://schemas.microsoft.com/office/drawing/2014/main" id="{77648956-F398-4F98-B17D-E74ED772F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WQmFmM7bB">
            <a:extLst>
              <a:ext uri="{FF2B5EF4-FFF2-40B4-BE49-F238E27FC236}">
                <a16:creationId xmlns:a16="http://schemas.microsoft.com/office/drawing/2014/main" id="{ABE538BF-1D43-448B-AB57-02C192C6C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2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G3DixyJBV">
            <a:extLst>
              <a:ext uri="{FF2B5EF4-FFF2-40B4-BE49-F238E27FC236}">
                <a16:creationId xmlns:a16="http://schemas.microsoft.com/office/drawing/2014/main" id="{B8DABDBE-646E-4EC2-96EB-907EBA04A0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7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PfNWBykuF">
            <a:extLst>
              <a:ext uri="{FF2B5EF4-FFF2-40B4-BE49-F238E27FC236}">
                <a16:creationId xmlns:a16="http://schemas.microsoft.com/office/drawing/2014/main" id="{F02F4309-734E-485C-9DE6-99F91A49B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J4IloIUfO">
            <a:extLst>
              <a:ext uri="{FF2B5EF4-FFF2-40B4-BE49-F238E27FC236}">
                <a16:creationId xmlns:a16="http://schemas.microsoft.com/office/drawing/2014/main" id="{53322057-1519-471E-A20C-9897DE306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qGRciF5FU">
            <a:extLst>
              <a:ext uri="{FF2B5EF4-FFF2-40B4-BE49-F238E27FC236}">
                <a16:creationId xmlns:a16="http://schemas.microsoft.com/office/drawing/2014/main" id="{9E64F593-CEDB-4A53-B9C9-112FF3815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U8hfP9VYc">
            <a:extLst>
              <a:ext uri="{FF2B5EF4-FFF2-40B4-BE49-F238E27FC236}">
                <a16:creationId xmlns:a16="http://schemas.microsoft.com/office/drawing/2014/main" id="{B51052DD-2A1B-4E41-BCE9-14A515076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LheseBfBE">
            <a:extLst>
              <a:ext uri="{FF2B5EF4-FFF2-40B4-BE49-F238E27FC236}">
                <a16:creationId xmlns:a16="http://schemas.microsoft.com/office/drawing/2014/main" id="{26201C9B-3384-410A-A63C-5C6D092C5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4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5op99a3de">
            <a:extLst>
              <a:ext uri="{FF2B5EF4-FFF2-40B4-BE49-F238E27FC236}">
                <a16:creationId xmlns:a16="http://schemas.microsoft.com/office/drawing/2014/main" id="{ECF9853B-68CA-4E12-BA65-C5DC8100D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1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bQ63Va2j3">
            <a:extLst>
              <a:ext uri="{FF2B5EF4-FFF2-40B4-BE49-F238E27FC236}">
                <a16:creationId xmlns:a16="http://schemas.microsoft.com/office/drawing/2014/main" id="{6FE8437D-6647-4442-8B64-E6DE5DBD0A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hnXlXDozE">
            <a:extLst>
              <a:ext uri="{FF2B5EF4-FFF2-40B4-BE49-F238E27FC236}">
                <a16:creationId xmlns:a16="http://schemas.microsoft.com/office/drawing/2014/main" id="{FCDDF742-235F-4145-9CBF-964EF5E39F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6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mhEDZaK15">
            <a:extLst>
              <a:ext uri="{FF2B5EF4-FFF2-40B4-BE49-F238E27FC236}">
                <a16:creationId xmlns:a16="http://schemas.microsoft.com/office/drawing/2014/main" id="{C29F0D9B-CBC3-47E3-9B1E-30B211CF0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5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3QEx4KLul">
            <a:extLst>
              <a:ext uri="{FF2B5EF4-FFF2-40B4-BE49-F238E27FC236}">
                <a16:creationId xmlns:a16="http://schemas.microsoft.com/office/drawing/2014/main" id="{E83906D9-E156-4301-B038-D24422F53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3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98NY0qGfXs">
            <a:extLst>
              <a:ext uri="{FF2B5EF4-FFF2-40B4-BE49-F238E27FC236}">
                <a16:creationId xmlns:a16="http://schemas.microsoft.com/office/drawing/2014/main" id="{5E561C63-6050-4D41-8AA6-E811DD95A5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3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CIxG8LbYe">
            <a:extLst>
              <a:ext uri="{FF2B5EF4-FFF2-40B4-BE49-F238E27FC236}">
                <a16:creationId xmlns:a16="http://schemas.microsoft.com/office/drawing/2014/main" id="{ADFCF7AA-E9C5-43D7-8C02-52AD5A95A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TdY9GEbXA">
            <a:extLst>
              <a:ext uri="{FF2B5EF4-FFF2-40B4-BE49-F238E27FC236}">
                <a16:creationId xmlns:a16="http://schemas.microsoft.com/office/drawing/2014/main" id="{724D9533-9F81-47BD-9728-B0F5787E9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79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ZQTVySQg4">
            <a:extLst>
              <a:ext uri="{FF2B5EF4-FFF2-40B4-BE49-F238E27FC236}">
                <a16:creationId xmlns:a16="http://schemas.microsoft.com/office/drawing/2014/main" id="{6BD43050-D14E-4A1B-B1FE-9798C0C95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YDpFdYdKA">
            <a:extLst>
              <a:ext uri="{FF2B5EF4-FFF2-40B4-BE49-F238E27FC236}">
                <a16:creationId xmlns:a16="http://schemas.microsoft.com/office/drawing/2014/main" id="{CA884829-E9B0-4AC4-BA47-80922D7A2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2wPPVt8DU">
            <a:extLst>
              <a:ext uri="{FF2B5EF4-FFF2-40B4-BE49-F238E27FC236}">
                <a16:creationId xmlns:a16="http://schemas.microsoft.com/office/drawing/2014/main" id="{0F4AD2AE-4A15-49E2-92B1-88182800B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9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tq6gQfZKQ">
            <a:extLst>
              <a:ext uri="{FF2B5EF4-FFF2-40B4-BE49-F238E27FC236}">
                <a16:creationId xmlns:a16="http://schemas.microsoft.com/office/drawing/2014/main" id="{EA94D799-FC8C-4164-8572-850AD5701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6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TZw9We9w5">
            <a:extLst>
              <a:ext uri="{FF2B5EF4-FFF2-40B4-BE49-F238E27FC236}">
                <a16:creationId xmlns:a16="http://schemas.microsoft.com/office/drawing/2014/main" id="{4403C75E-6C54-4611-8F74-6ADB03B28C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5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iw5O7COFw">
            <a:extLst>
              <a:ext uri="{FF2B5EF4-FFF2-40B4-BE49-F238E27FC236}">
                <a16:creationId xmlns:a16="http://schemas.microsoft.com/office/drawing/2014/main" id="{CA620D2E-B5B8-4DFF-808A-C48EAFB11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1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0HEYkTurC">
            <a:extLst>
              <a:ext uri="{FF2B5EF4-FFF2-40B4-BE49-F238E27FC236}">
                <a16:creationId xmlns:a16="http://schemas.microsoft.com/office/drawing/2014/main" id="{041AC2E2-41E2-46C9-B7E9-F3B2BFE54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fQmc8maQx">
            <a:extLst>
              <a:ext uri="{FF2B5EF4-FFF2-40B4-BE49-F238E27FC236}">
                <a16:creationId xmlns:a16="http://schemas.microsoft.com/office/drawing/2014/main" id="{2795372C-9D17-4599-AA73-A8E6CDB0EE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lazapwgfD">
            <a:extLst>
              <a:ext uri="{FF2B5EF4-FFF2-40B4-BE49-F238E27FC236}">
                <a16:creationId xmlns:a16="http://schemas.microsoft.com/office/drawing/2014/main" id="{58C147A3-E274-4041-84D2-64CC0CF25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QU9u9aJVY">
            <a:extLst>
              <a:ext uri="{FF2B5EF4-FFF2-40B4-BE49-F238E27FC236}">
                <a16:creationId xmlns:a16="http://schemas.microsoft.com/office/drawing/2014/main" id="{D3BD556B-24A9-4AD8-A2AE-E8AF330B3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npKioUnyc">
            <a:extLst>
              <a:ext uri="{FF2B5EF4-FFF2-40B4-BE49-F238E27FC236}">
                <a16:creationId xmlns:a16="http://schemas.microsoft.com/office/drawing/2014/main" id="{E3FE67D1-4563-4A22-A0BE-4C8825D90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6</cp:revision>
  <dcterms:created xsi:type="dcterms:W3CDTF">2021-08-19T14:48:19Z</dcterms:created>
  <dcterms:modified xsi:type="dcterms:W3CDTF">2021-09-02T12:48:15Z</dcterms:modified>
</cp:coreProperties>
</file>